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81632C4-D1FF-4B39-A2C9-55807221728A}">
          <p14:sldIdLst>
            <p14:sldId id="256"/>
          </p14:sldIdLst>
        </p14:section>
        <p14:section name="Oddíl bez názvu" id="{10C0CDC5-9476-4D64-BFC6-2651DC69EA93}">
          <p14:sldIdLst>
            <p14:sldId id="258"/>
            <p14:sldId id="257"/>
            <p14:sldId id="260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3D-94B8-483C-9999-A3970DC83127}" type="datetimeFigureOut">
              <a:rPr lang="cs-CZ" smtClean="0"/>
              <a:t>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A06-1886-40E6-8BB8-3ABB300A2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37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3D-94B8-483C-9999-A3970DC83127}" type="datetimeFigureOut">
              <a:rPr lang="cs-CZ" smtClean="0"/>
              <a:t>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A06-1886-40E6-8BB8-3ABB300A2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7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3D-94B8-483C-9999-A3970DC83127}" type="datetimeFigureOut">
              <a:rPr lang="cs-CZ" smtClean="0"/>
              <a:t>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A06-1886-40E6-8BB8-3ABB300A2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9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3D-94B8-483C-9999-A3970DC83127}" type="datetimeFigureOut">
              <a:rPr lang="cs-CZ" smtClean="0"/>
              <a:t>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A06-1886-40E6-8BB8-3ABB300A2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00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3D-94B8-483C-9999-A3970DC83127}" type="datetimeFigureOut">
              <a:rPr lang="cs-CZ" smtClean="0"/>
              <a:t>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A06-1886-40E6-8BB8-3ABB300A2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21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3D-94B8-483C-9999-A3970DC83127}" type="datetimeFigureOut">
              <a:rPr lang="cs-CZ" smtClean="0"/>
              <a:t>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A06-1886-40E6-8BB8-3ABB300A2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880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3D-94B8-483C-9999-A3970DC83127}" type="datetimeFigureOut">
              <a:rPr lang="cs-CZ" smtClean="0"/>
              <a:t>9.4.2017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A06-1886-40E6-8BB8-3ABB300A2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66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3D-94B8-483C-9999-A3970DC83127}" type="datetimeFigureOut">
              <a:rPr lang="cs-CZ" smtClean="0"/>
              <a:t>9.4.2017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A06-1886-40E6-8BB8-3ABB300A2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66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3D-94B8-483C-9999-A3970DC83127}" type="datetimeFigureOut">
              <a:rPr lang="cs-CZ" smtClean="0"/>
              <a:t>9.4.2017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A06-1886-40E6-8BB8-3ABB300A2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95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3D-94B8-483C-9999-A3970DC83127}" type="datetimeFigureOut">
              <a:rPr lang="cs-CZ" smtClean="0"/>
              <a:t>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A06-1886-40E6-8BB8-3ABB300A2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3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93D-94B8-483C-9999-A3970DC83127}" type="datetimeFigureOut">
              <a:rPr lang="cs-CZ" smtClean="0"/>
              <a:t>9.4.2017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4A06-1886-40E6-8BB8-3ABB300A2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69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493D-94B8-483C-9999-A3970DC83127}" type="datetimeFigureOut">
              <a:rPr lang="cs-CZ" smtClean="0"/>
              <a:t>9.4.2017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4A06-1886-40E6-8BB8-3ABB300A20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76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336"/>
            <a:ext cx="12192000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899170" y="2291798"/>
            <a:ext cx="72928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>
                <a:latin typeface="Bodoni MT" panose="02070603080606020203" pitchFamily="18" charset="0"/>
              </a:rPr>
              <a:t>FIRST-AID DICTIONARY</a:t>
            </a:r>
          </a:p>
        </p:txBody>
      </p:sp>
    </p:spTree>
    <p:extLst>
      <p:ext uri="{BB962C8B-B14F-4D97-AF65-F5344CB8AC3E}">
        <p14:creationId xmlns:p14="http://schemas.microsoft.com/office/powerpoint/2010/main" val="282229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112" y="0"/>
            <a:ext cx="9141582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419" y="1"/>
            <a:ext cx="9141581" cy="685799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86" y="-1"/>
            <a:ext cx="9141581" cy="6858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886" y="0"/>
            <a:ext cx="9141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6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740550" y="1094214"/>
            <a:ext cx="348143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/>
              <a:t>Symptoms</a:t>
            </a:r>
            <a:r>
              <a:rPr lang="cs-CZ" dirty="0"/>
              <a:t> and </a:t>
            </a:r>
            <a:r>
              <a:rPr lang="cs-CZ" dirty="0" err="1"/>
              <a:t>health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10730" y="3128918"/>
            <a:ext cx="4770540" cy="6001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300" dirty="0"/>
              <a:t>TOPICS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080466" y="5393820"/>
            <a:ext cx="348143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Traffic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740551" y="4377419"/>
            <a:ext cx="348143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hotel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740550" y="2111249"/>
            <a:ext cx="348143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080467" y="1070191"/>
            <a:ext cx="348143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Basic </a:t>
            </a:r>
            <a:r>
              <a:rPr lang="en-US" dirty="0" err="1"/>
              <a:t>pharses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080466" y="4377419"/>
            <a:ext cx="348143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the street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740550" y="5393820"/>
            <a:ext cx="348143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the restaurant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080465" y="2116867"/>
            <a:ext cx="348143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Accidents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7945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444" y="0"/>
            <a:ext cx="6231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9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9" t="2506" r="-1"/>
          <a:stretch/>
        </p:blipFill>
        <p:spPr>
          <a:xfrm>
            <a:off x="3286409" y="0"/>
            <a:ext cx="5527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816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19</Words>
  <Application>Microsoft Office PowerPoint</Application>
  <PresentationFormat>Širokoúhlá obrazovka</PresentationFormat>
  <Paragraphs>10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Bodoni MT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Dominik Mareš</dc:creator>
  <cp:lastModifiedBy>Dominik Mareš</cp:lastModifiedBy>
  <cp:revision>10</cp:revision>
  <dcterms:created xsi:type="dcterms:W3CDTF">2017-04-08T22:02:40Z</dcterms:created>
  <dcterms:modified xsi:type="dcterms:W3CDTF">2017-04-09T21:01:29Z</dcterms:modified>
</cp:coreProperties>
</file>