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7C91C48-B148-4462-A32C-802BC2256FC9}">
          <p14:sldIdLst>
            <p14:sldId id="256"/>
            <p14:sldId id="257"/>
            <p14:sldId id="258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51746-CAA5-426E-904B-B2857ADD9BD1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C6513-35F3-4A5E-9408-B1F5854779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18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 smtClean="0"/>
              <a:t>Profesorů</a:t>
            </a:r>
          </a:p>
          <a:p>
            <a:pPr marL="228600" indent="-228600">
              <a:buAutoNum type="arabicPeriod"/>
            </a:pPr>
            <a:r>
              <a:rPr lang="cs-CZ" dirty="0" smtClean="0"/>
              <a:t>Více než; studentů</a:t>
            </a:r>
          </a:p>
          <a:p>
            <a:pPr marL="228600" indent="-228600">
              <a:buAutoNum type="arabicPeriod"/>
            </a:pPr>
            <a:r>
              <a:rPr lang="cs-CZ" dirty="0" smtClean="0"/>
              <a:t>Tříd</a:t>
            </a:r>
          </a:p>
          <a:p>
            <a:pPr marL="228600" indent="-228600">
              <a:buAutoNum type="arabicPeriod"/>
            </a:pPr>
            <a:r>
              <a:rPr lang="cs-CZ" dirty="0" smtClean="0"/>
              <a:t>Vyučovaných</a:t>
            </a:r>
            <a:r>
              <a:rPr lang="cs-CZ" baseline="0" dirty="0" smtClean="0"/>
              <a:t> jazyků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6513-35F3-4A5E-9408-B1F5854779D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95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http://verujetmar.rajce.idnes.cz/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6513-35F3-4A5E-9408-B1F5854779D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71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5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9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06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96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469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75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51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56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88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06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50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8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93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54E6F94-7A5E-46A4-8981-B4840280264F}" type="datetimeFigureOut">
              <a:rPr lang="cs-CZ" smtClean="0"/>
              <a:t>23.04.2017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B9ED163-E143-4DFE-B53D-2574C58D2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006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GVP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8831" y="5445224"/>
            <a:ext cx="7526338" cy="434974"/>
          </a:xfrm>
        </p:spPr>
        <p:txBody>
          <a:bodyPr/>
          <a:lstStyle/>
          <a:p>
            <a:r>
              <a:rPr lang="cs-CZ" dirty="0" smtClean="0"/>
              <a:t>Gymnázium na Vítězné pláni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3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Something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3330" y="2348880"/>
            <a:ext cx="8439150" cy="4248472"/>
          </a:xfrm>
        </p:spPr>
        <p:txBody>
          <a:bodyPr>
            <a:normAutofit/>
          </a:bodyPr>
          <a:lstStyle/>
          <a:p>
            <a:r>
              <a:rPr lang="cs-CZ" sz="2800" dirty="0"/>
              <a:t>4- and 6- </a:t>
            </a:r>
            <a:r>
              <a:rPr lang="cs-CZ" sz="2800" dirty="0" err="1"/>
              <a:t>years</a:t>
            </a:r>
            <a:r>
              <a:rPr lang="cs-CZ" sz="2800" dirty="0"/>
              <a:t> long </a:t>
            </a:r>
            <a:r>
              <a:rPr lang="cs-CZ" sz="2800" dirty="0" err="1"/>
              <a:t>studies</a:t>
            </a:r>
            <a:r>
              <a:rPr lang="cs-CZ" sz="2800" dirty="0"/>
              <a:t> (cca 13 – 20 </a:t>
            </a:r>
            <a:r>
              <a:rPr lang="cs-CZ" sz="2800" dirty="0" err="1"/>
              <a:t>age</a:t>
            </a:r>
            <a:r>
              <a:rPr lang="cs-CZ" sz="2800" dirty="0"/>
              <a:t> </a:t>
            </a:r>
            <a:r>
              <a:rPr lang="cs-CZ" sz="2800" dirty="0" err="1"/>
              <a:t>old</a:t>
            </a:r>
            <a:r>
              <a:rPr lang="cs-CZ" sz="2800" dirty="0"/>
              <a:t> </a:t>
            </a:r>
            <a:r>
              <a:rPr lang="cs-CZ" sz="2800" dirty="0" err="1"/>
              <a:t>students</a:t>
            </a:r>
            <a:r>
              <a:rPr lang="cs-CZ" sz="2800" dirty="0"/>
              <a:t>)</a:t>
            </a:r>
          </a:p>
          <a:p>
            <a:r>
              <a:rPr lang="cs-CZ" sz="2800" dirty="0" err="1"/>
              <a:t>English</a:t>
            </a:r>
            <a:r>
              <a:rPr lang="cs-CZ" sz="2800" dirty="0"/>
              <a:t>, </a:t>
            </a:r>
            <a:r>
              <a:rPr lang="cs-CZ" sz="2800" dirty="0" err="1"/>
              <a:t>German</a:t>
            </a:r>
            <a:r>
              <a:rPr lang="cs-CZ" sz="2800" dirty="0"/>
              <a:t>, </a:t>
            </a:r>
            <a:r>
              <a:rPr lang="cs-CZ" sz="2800" dirty="0" err="1"/>
              <a:t>Spanish</a:t>
            </a:r>
            <a:r>
              <a:rPr lang="cs-CZ" sz="2800" dirty="0"/>
              <a:t> and </a:t>
            </a:r>
            <a:r>
              <a:rPr lang="cs-CZ" sz="2800" dirty="0" err="1"/>
              <a:t>French</a:t>
            </a:r>
            <a:r>
              <a:rPr lang="cs-CZ" sz="2800" dirty="0"/>
              <a:t> (</a:t>
            </a:r>
            <a:r>
              <a:rPr lang="cs-CZ" sz="2800" dirty="0" err="1"/>
              <a:t>optional</a:t>
            </a:r>
            <a:r>
              <a:rPr lang="cs-CZ" sz="2800" dirty="0"/>
              <a:t>: </a:t>
            </a:r>
            <a:r>
              <a:rPr lang="cs-CZ" sz="2800" dirty="0" err="1"/>
              <a:t>Greek</a:t>
            </a:r>
            <a:r>
              <a:rPr lang="cs-CZ" sz="2800" dirty="0"/>
              <a:t>, </a:t>
            </a:r>
            <a:r>
              <a:rPr lang="cs-CZ" sz="2800" dirty="0" err="1"/>
              <a:t>Russian</a:t>
            </a:r>
            <a:r>
              <a:rPr lang="cs-CZ" sz="2800" dirty="0"/>
              <a:t>)</a:t>
            </a:r>
          </a:p>
          <a:p>
            <a:r>
              <a:rPr lang="cs-CZ" sz="2800" dirty="0" err="1"/>
              <a:t>Classes</a:t>
            </a:r>
            <a:r>
              <a:rPr lang="cs-CZ" sz="2800" dirty="0"/>
              <a:t> </a:t>
            </a:r>
            <a:r>
              <a:rPr lang="cs-CZ" sz="2800" dirty="0" err="1"/>
              <a:t>aren‘t</a:t>
            </a:r>
            <a:r>
              <a:rPr lang="cs-CZ" sz="2800" dirty="0"/>
              <a:t> </a:t>
            </a:r>
            <a:r>
              <a:rPr lang="cs-CZ" sz="2800" dirty="0" err="1"/>
              <a:t>divided</a:t>
            </a:r>
            <a:r>
              <a:rPr lang="cs-CZ" sz="2800" dirty="0"/>
              <a:t> in </a:t>
            </a:r>
            <a:r>
              <a:rPr lang="cs-CZ" sz="2800" dirty="0" err="1"/>
              <a:t>different</a:t>
            </a:r>
            <a:r>
              <a:rPr lang="cs-CZ" sz="2800" dirty="0"/>
              <a:t> </a:t>
            </a:r>
            <a:r>
              <a:rPr lang="cs-CZ" sz="2800" dirty="0" err="1" smtClean="0"/>
              <a:t>fields</a:t>
            </a:r>
            <a:endParaRPr lang="cs-CZ" sz="2800" dirty="0"/>
          </a:p>
          <a:p>
            <a:r>
              <a:rPr lang="cs-CZ" sz="2800" dirty="0"/>
              <a:t>EKO </a:t>
            </a:r>
            <a:r>
              <a:rPr lang="cs-CZ" sz="2800" dirty="0" err="1"/>
              <a:t>School</a:t>
            </a:r>
            <a:r>
              <a:rPr lang="cs-CZ" sz="2800" dirty="0"/>
              <a:t>, Student </a:t>
            </a:r>
            <a:r>
              <a:rPr lang="cs-CZ" sz="2800" dirty="0" err="1"/>
              <a:t>Parliament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081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8082483" cy="970450"/>
          </a:xfrm>
        </p:spPr>
        <p:txBody>
          <a:bodyPr/>
          <a:lstStyle/>
          <a:p>
            <a:r>
              <a:rPr lang="cs-CZ" dirty="0" err="1" smtClean="0"/>
              <a:t>Numbers</a:t>
            </a:r>
            <a:r>
              <a:rPr lang="cs-CZ" dirty="0" smtClean="0"/>
              <a:t>, </a:t>
            </a:r>
            <a:r>
              <a:rPr lang="cs-CZ" dirty="0" err="1" smtClean="0"/>
              <a:t>numbers</a:t>
            </a:r>
            <a:r>
              <a:rPr lang="cs-CZ" dirty="0" smtClean="0"/>
              <a:t>, </a:t>
            </a:r>
            <a:r>
              <a:rPr lang="cs-CZ" dirty="0" err="1" smtClean="0"/>
              <a:t>numbers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92896"/>
            <a:ext cx="7524003" cy="363651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61+ 22</a:t>
            </a:r>
          </a:p>
          <a:p>
            <a:r>
              <a:rPr lang="cs-CZ" sz="2800" dirty="0" smtClean="0"/>
              <a:t>650 </a:t>
            </a:r>
          </a:p>
          <a:p>
            <a:r>
              <a:rPr lang="cs-CZ" sz="2800" dirty="0" smtClean="0"/>
              <a:t>22</a:t>
            </a:r>
          </a:p>
          <a:p>
            <a:r>
              <a:rPr lang="cs-CZ" sz="2800" dirty="0" smtClean="0"/>
              <a:t>6</a:t>
            </a:r>
            <a:endParaRPr lang="cs-CZ" sz="2800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026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492896"/>
            <a:ext cx="7524003" cy="3636510"/>
          </a:xfrm>
        </p:spPr>
        <p:txBody>
          <a:bodyPr>
            <a:normAutofit/>
          </a:bodyPr>
          <a:lstStyle/>
          <a:p>
            <a:r>
              <a:rPr lang="cs-CZ" sz="2800" dirty="0" err="1"/>
              <a:t>Talking</a:t>
            </a:r>
            <a:r>
              <a:rPr lang="cs-CZ" sz="2800" dirty="0"/>
              <a:t> </a:t>
            </a:r>
            <a:r>
              <a:rPr lang="cs-CZ" sz="2800" dirty="0" err="1"/>
              <a:t>Day</a:t>
            </a:r>
            <a:r>
              <a:rPr lang="cs-CZ" sz="2800" dirty="0"/>
              <a:t> </a:t>
            </a:r>
            <a:r>
              <a:rPr lang="cs-CZ" sz="2800" i="1" dirty="0"/>
              <a:t>(přednáškový den)</a:t>
            </a:r>
          </a:p>
          <a:p>
            <a:r>
              <a:rPr lang="cs-CZ" sz="2800" dirty="0" err="1"/>
              <a:t>Academy</a:t>
            </a:r>
            <a:endParaRPr lang="cs-CZ" sz="2800" dirty="0"/>
          </a:p>
          <a:p>
            <a:r>
              <a:rPr lang="cs-CZ" sz="2800" dirty="0"/>
              <a:t>GVP </a:t>
            </a:r>
            <a:r>
              <a:rPr lang="cs-CZ" sz="2800" dirty="0" err="1"/>
              <a:t>fest</a:t>
            </a:r>
            <a:r>
              <a:rPr lang="cs-CZ" sz="2800" dirty="0"/>
              <a:t>, GVP </a:t>
            </a:r>
            <a:r>
              <a:rPr lang="cs-CZ" sz="2800" dirty="0" err="1"/>
              <a:t>Phurty</a:t>
            </a:r>
            <a:endParaRPr lang="cs-CZ" sz="2800" dirty="0"/>
          </a:p>
          <a:p>
            <a:r>
              <a:rPr lang="cs-CZ" sz="2800" dirty="0" err="1"/>
              <a:t>Prom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 err="1"/>
              <a:t>Merva</a:t>
            </a:r>
            <a:r>
              <a:rPr lang="cs-CZ" sz="2800" dirty="0"/>
              <a:t> #60…</a:t>
            </a:r>
          </a:p>
        </p:txBody>
      </p:sp>
      <p:pic>
        <p:nvPicPr>
          <p:cNvPr id="1026" name="Picture 2" descr="http://img25.rajce.idnes.cz/d2502/13/13876/13876607_d6b698989d5652e0ac0574e76de07226/images/DSC_0390.jpg?v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1" y="1412776"/>
            <a:ext cx="7985673" cy="53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25.rajce.idnes.cz/d2502/13/13876/13876607_d6b698989d5652e0ac0574e76de07226/images/DSC_0460.jpg?v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1368"/>
            <a:ext cx="7984962" cy="53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5.rajce.idnes.cz/d2502/13/13876/13876607_d6b698989d5652e0ac0574e76de07226/images/DSC_0111.jpg?v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916"/>
            <a:ext cx="7984962" cy="53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404012"/>
            <a:ext cx="8012030" cy="53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23.rajce.idnes.cz/d2302/13/13475/13475916_3e50abe80773d1291d145d50cf2d950a/images/DSC_02601.jpg?ver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904"/>
            <a:ext cx="4267614" cy="6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20.rajce.idnes.cz/d2002/12/12745/12745493_4d1e8aba6fae9a07d50f234e61dde03d/images/_DSC00481.jpg?ver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7" y="1422011"/>
            <a:ext cx="7984962" cy="53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20.rajce.idnes.cz/d2002/12/12745/12745493_4d1e8aba6fae9a07d50f234e61dde03d/images/_DSC01141.jpg?ver=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2011"/>
            <a:ext cx="7984962" cy="53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g20.rajce.idnes.cz/d2002/12/12745/12745493_4d1e8aba6fae9a07d50f234e61dde03d/images/_DSC01851.jpg?ver=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1368"/>
            <a:ext cx="7984962" cy="53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20.rajce.idnes.cz/d2002/12/12745/12745493_4d1e8aba6fae9a07d50f234e61dde03d/images/_DSC02941.jpg?ver=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1368"/>
            <a:ext cx="7984962" cy="53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1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Questions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81</TotalTime>
  <Words>95</Words>
  <Application>Microsoft Office PowerPoint</Application>
  <PresentationFormat>Předvádění na obrazovce (4:3)</PresentationFormat>
  <Paragraphs>27</Paragraphs>
  <Slides>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Citáty</vt:lpstr>
      <vt:lpstr>GVP</vt:lpstr>
      <vt:lpstr>Something about…</vt:lpstr>
      <vt:lpstr>Numbers, numbers, numbers…</vt:lpstr>
      <vt:lpstr>Special events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GVP</dc:title>
  <dc:creator>Theresa Arton</dc:creator>
  <cp:lastModifiedBy>Theresa Arton</cp:lastModifiedBy>
  <cp:revision>11</cp:revision>
  <dcterms:created xsi:type="dcterms:W3CDTF">2017-02-26T12:42:39Z</dcterms:created>
  <dcterms:modified xsi:type="dcterms:W3CDTF">2017-04-23T15:03:31Z</dcterms:modified>
</cp:coreProperties>
</file>